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58" r:id="rId2"/>
    <p:sldId id="271" r:id="rId3"/>
    <p:sldId id="266" r:id="rId4"/>
  </p:sldIdLst>
  <p:sldSz cx="7772400" cy="100584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1504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E6D2011A-5D1A-43AB-AACE-70DCFE60D866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1163638"/>
            <a:ext cx="2425700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851A75F7-BE9A-4568-850E-BB2743526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2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LUSHPUPPiE_PP_Header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6"/>
          <a:stretch/>
        </p:blipFill>
        <p:spPr>
          <a:xfrm>
            <a:off x="16193" y="1"/>
            <a:ext cx="7756207" cy="1306436"/>
          </a:xfrm>
          <a:prstGeom prst="rect">
            <a:avLst/>
          </a:prstGeom>
        </p:spPr>
      </p:pic>
      <p:pic>
        <p:nvPicPr>
          <p:cNvPr id="8" name="Picture 7" descr="SLUSHPUPPiE_PP_Header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4" r="13106"/>
          <a:stretch/>
        </p:blipFill>
        <p:spPr>
          <a:xfrm>
            <a:off x="4553525" y="1"/>
            <a:ext cx="3108962" cy="1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2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9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4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4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6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BA855-720A-4482-9848-296A599673A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20C0-EE88-4D6A-9195-C5B57926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0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7"/>
          <a:stretch/>
        </p:blipFill>
        <p:spPr>
          <a:xfrm>
            <a:off x="0" y="2609850"/>
            <a:ext cx="7772400" cy="3935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737"/>
            <a:ext cx="7772400" cy="437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3468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1" y="3508023"/>
            <a:ext cx="2425386" cy="363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9" y="201027"/>
            <a:ext cx="2594030" cy="1456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478" y="3667107"/>
            <a:ext cx="396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Attract More Customers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0"/>
          <a:stretch/>
        </p:blipFill>
        <p:spPr>
          <a:xfrm>
            <a:off x="0" y="7169837"/>
            <a:ext cx="7772400" cy="2888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69558" y="7327227"/>
            <a:ext cx="463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Branded Program Sells More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8289" y="7777760"/>
            <a:ext cx="4020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We include a full point of sale graphics kit to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compel consumers to purchase. 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Kit includes: hanging mobile sign, window cling sign,  pricing easel, flavor decals</a:t>
            </a:r>
          </a:p>
          <a:p>
            <a:pPr algn="r"/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Our branded cups help anchor the program &amp; drive consumers back to your location!</a:t>
            </a:r>
          </a:p>
          <a:p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081">
            <a:off x="1598771" y="6811575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076">
            <a:off x="1750764" y="8315573"/>
            <a:ext cx="164592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3" y="7428706"/>
            <a:ext cx="131826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FF518C-4354-4FCA-A7FA-30C45487AAC4}"/>
              </a:ext>
            </a:extLst>
          </p:cNvPr>
          <p:cNvSpPr txBox="1"/>
          <p:nvPr/>
        </p:nvSpPr>
        <p:spPr>
          <a:xfrm>
            <a:off x="396656" y="4115476"/>
            <a:ext cx="4753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SLUSH PUPPiE provides retailers a unique product and a beloved, iconic brand that helps transform stores into destination locations that consumers hunt down and seek out.</a:t>
            </a:r>
          </a:p>
          <a:p>
            <a:endParaRPr lang="en-US" sz="1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SLUSH PUPPiE 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attracts new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, loyal and repeat 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customers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who increase retailer’s customer base resulting in </a:t>
            </a:r>
            <a:r>
              <a:rPr lang="en-US" sz="1600" b="1" dirty="0">
                <a:ea typeface="Tahoma" panose="020B0604030504040204" pitchFamily="34" charset="0"/>
                <a:cs typeface="Tahoma" panose="020B0604030504040204" pitchFamily="34" charset="0"/>
              </a:rPr>
              <a:t>increased sales</a:t>
            </a:r>
            <a: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  <a:t> across all categories.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7EBAA7-4317-4358-B07D-13E9484F852F}"/>
              </a:ext>
            </a:extLst>
          </p:cNvPr>
          <p:cNvSpPr txBox="1"/>
          <p:nvPr/>
        </p:nvSpPr>
        <p:spPr>
          <a:xfrm>
            <a:off x="153508" y="1912810"/>
            <a:ext cx="25940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Starter Kit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$2,495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oper Black" panose="0208090404030B020404" pitchFamily="18" charset="0"/>
              </a:rPr>
              <a:t>Freight &amp; Install Included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5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0E03642-94E3-4AA9-A957-F38A533E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ADA8A3B-8BFE-4CE8-B04C-66171D7F843C}"/>
              </a:ext>
            </a:extLst>
          </p:cNvPr>
          <p:cNvSpPr txBox="1"/>
          <p:nvPr/>
        </p:nvSpPr>
        <p:spPr>
          <a:xfrm>
            <a:off x="340726" y="266110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Starter Kit Components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09099-C657-4592-8A75-22508ECF6FE2}"/>
              </a:ext>
            </a:extLst>
          </p:cNvPr>
          <p:cNvSpPr txBox="1"/>
          <p:nvPr/>
        </p:nvSpPr>
        <p:spPr>
          <a:xfrm>
            <a:off x="1775708" y="9207515"/>
            <a:ext cx="4656089" cy="58477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Sell the 400 drinks included in your kit and make up to $900! Making your Net Investment Less than $1,600!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E9B65-F335-4F5F-B4AA-ECBD3159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>
          <a:xfrm>
            <a:off x="0" y="927577"/>
            <a:ext cx="7772400" cy="3244596"/>
          </a:xfrm>
          <a:prstGeom prst="rect">
            <a:avLst/>
          </a:prstGeom>
        </p:spPr>
      </p:pic>
      <p:pic>
        <p:nvPicPr>
          <p:cNvPr id="9" name="Picture 2" descr="http://slushpuppie.com/wp-content/uploads/2017/08/SalesKit_V4-1024x457.png">
            <a:extLst>
              <a:ext uri="{FF2B5EF4-FFF2-40B4-BE49-F238E27FC236}">
                <a16:creationId xmlns:a16="http://schemas.microsoft.com/office/drawing/2014/main" id="{70AC1922-29AA-4A53-85C6-E07C28325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40" y="1556698"/>
            <a:ext cx="5852360" cy="26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5F971-EE32-4FBA-BC4B-C89420E9F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3" y="5449814"/>
            <a:ext cx="7431674" cy="3277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7EF63-BC48-4170-A0E5-D58AE55BCA09}"/>
              </a:ext>
            </a:extLst>
          </p:cNvPr>
          <p:cNvSpPr txBox="1"/>
          <p:nvPr/>
        </p:nvSpPr>
        <p:spPr>
          <a:xfrm>
            <a:off x="2282701" y="4571777"/>
            <a:ext cx="315720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Starter Kit Components</a:t>
            </a:r>
          </a:p>
        </p:txBody>
      </p:sp>
    </p:spTree>
    <p:extLst>
      <p:ext uri="{BB962C8B-B14F-4D97-AF65-F5344CB8AC3E}">
        <p14:creationId xmlns:p14="http://schemas.microsoft.com/office/powerpoint/2010/main" val="201569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7"/>
          <a:stretch/>
        </p:blipFill>
        <p:spPr>
          <a:xfrm>
            <a:off x="0" y="-9133"/>
            <a:ext cx="7772400" cy="3935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737"/>
            <a:ext cx="7772400" cy="4371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0"/>
          <a:stretch/>
        </p:blipFill>
        <p:spPr>
          <a:xfrm>
            <a:off x="0" y="7169837"/>
            <a:ext cx="7772400" cy="2888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2710" y="12524"/>
            <a:ext cx="458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Simple Product Preparation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3A5047-FEF5-4805-8BD8-A8D054BAE1E5}"/>
              </a:ext>
            </a:extLst>
          </p:cNvPr>
          <p:cNvSpPr txBox="1"/>
          <p:nvPr/>
        </p:nvSpPr>
        <p:spPr>
          <a:xfrm>
            <a:off x="2655115" y="500767"/>
            <a:ext cx="5072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Mixing Jugs are provided. Mixing Directions: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Sanitize Mixing Jug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Locate the mix ratio on your SLUSH PUPPiE Concentrate. Most are 5 Parts Water + 1 Part Concentrate.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Locate the matching mix ratio guide on the mixing jug.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Fill mixing jug with water to the bottom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Top off mixing jug with concentrate to the top line.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Shake gently and add to SLUSH machine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Mix additional product and store in refrigerator for machine refills.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F5CB50-9A2E-4869-A88D-61CAEBD77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798" y="880100"/>
            <a:ext cx="2728098" cy="20460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A71E3D-41E9-446A-9F70-AD18968D404C}"/>
              </a:ext>
            </a:extLst>
          </p:cNvPr>
          <p:cNvSpPr txBox="1"/>
          <p:nvPr/>
        </p:nvSpPr>
        <p:spPr>
          <a:xfrm>
            <a:off x="4099566" y="3606899"/>
            <a:ext cx="3582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Bunn Ultra 2 Machine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2061B6-8918-4042-917D-95BA672A28FD}"/>
              </a:ext>
            </a:extLst>
          </p:cNvPr>
          <p:cNvSpPr txBox="1"/>
          <p:nvPr/>
        </p:nvSpPr>
        <p:spPr>
          <a:xfrm>
            <a:off x="587508" y="4041244"/>
            <a:ext cx="48083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Industry Leading Warranty!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Simple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Small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Water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Drain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110V (Dedicated Circuit)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 Efficient with Night Mode</a:t>
            </a:r>
          </a:p>
          <a:p>
            <a:endParaRPr lang="en-US" sz="1600" dirty="0"/>
          </a:p>
          <a:p>
            <a:r>
              <a:rPr lang="en-US" sz="1600" dirty="0"/>
              <a:t>Bowls and seals are easily removed for cleaning and sanitation. Refer to your machine manual for simple to follow directions!</a:t>
            </a:r>
          </a:p>
          <a:p>
            <a:r>
              <a:rPr lang="en-US" sz="1600" dirty="0"/>
              <a:t>*Machine warranty subject to change by manufacturer</a:t>
            </a:r>
          </a:p>
          <a:p>
            <a:endParaRPr lang="en-US" sz="1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90AB53-2B49-4B50-834F-9FFF5A5BA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08" y="4147858"/>
            <a:ext cx="1949586" cy="292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FD6879-D571-4EF0-95FC-9BF9843350FF}"/>
              </a:ext>
            </a:extLst>
          </p:cNvPr>
          <p:cNvSpPr txBox="1"/>
          <p:nvPr/>
        </p:nvSpPr>
        <p:spPr>
          <a:xfrm>
            <a:off x="192710" y="7299065"/>
            <a:ext cx="376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Machine Specifications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D1F392-8097-41D7-ABA9-5BC50BF0E550}"/>
              </a:ext>
            </a:extLst>
          </p:cNvPr>
          <p:cNvSpPr txBox="1">
            <a:spLocks/>
          </p:cNvSpPr>
          <p:nvPr/>
        </p:nvSpPr>
        <p:spPr>
          <a:xfrm>
            <a:off x="587508" y="7840712"/>
            <a:ext cx="3143762" cy="2214627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Height: 31.9"</a:t>
            </a:r>
          </a:p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Width: 16"</a:t>
            </a:r>
          </a:p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Depth: 24.5"</a:t>
            </a:r>
          </a:p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Weight: 137 lbs.</a:t>
            </a:r>
          </a:p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Cooling: Air</a:t>
            </a:r>
          </a:p>
          <a:p>
            <a:pPr marL="314325" indent="-31432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Refrigerant: 404A</a:t>
            </a:r>
          </a:p>
          <a:p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4FA85A-071B-4958-A86B-92189AE61C1F}"/>
              </a:ext>
            </a:extLst>
          </p:cNvPr>
          <p:cNvSpPr/>
          <p:nvPr/>
        </p:nvSpPr>
        <p:spPr>
          <a:xfrm>
            <a:off x="3459194" y="7862011"/>
            <a:ext cx="3886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Electrical: 115VAC 60 HZ 1 PH 15A Dedicated Circuit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Compressor HP: 3/4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Capacity: 6 gal. (3 gal. per bowl)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*specification subject to change at any time without notification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3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FC2AC39A6C344B65B019D72F363B0" ma:contentTypeVersion="14" ma:contentTypeDescription="Create a new document." ma:contentTypeScope="" ma:versionID="41bda3e9f59184b9e72492f08c0962f7">
  <xsd:schema xmlns:xsd="http://www.w3.org/2001/XMLSchema" xmlns:xs="http://www.w3.org/2001/XMLSchema" xmlns:p="http://schemas.microsoft.com/office/2006/metadata/properties" xmlns:ns2="f0dd370a-3d7d-4e14-8e5e-6a7069dc21f0" xmlns:ns3="de3b8009-02d2-4234-afda-c42eba20fe63" targetNamespace="http://schemas.microsoft.com/office/2006/metadata/properties" ma:root="true" ma:fieldsID="0b52bd4b6b2bbbce980e7e544865d497" ns2:_="" ns3:_="">
    <xsd:import namespace="f0dd370a-3d7d-4e14-8e5e-6a7069dc21f0"/>
    <xsd:import namespace="de3b8009-02d2-4234-afda-c42eba20f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370a-3d7d-4e14-8e5e-6a7069dc21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c26f54a-7e00-4b9c-aba0-6f230e1abc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b8009-02d2-4234-afda-c42eba20f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6ebfa82-7e5a-40d4-90f0-cfd336b1025b}" ma:internalName="TaxCatchAll" ma:showField="CatchAllData" ma:web="de3b8009-02d2-4234-afda-c42eba20f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3b8009-02d2-4234-afda-c42eba20fe63" xsi:nil="true"/>
    <lcf76f155ced4ddcb4097134ff3c332f xmlns="f0dd370a-3d7d-4e14-8e5e-6a7069dc21f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293E1E-8D0A-4B89-97DC-371FCAE877EA}"/>
</file>

<file path=customXml/itemProps2.xml><?xml version="1.0" encoding="utf-8"?>
<ds:datastoreItem xmlns:ds="http://schemas.openxmlformats.org/officeDocument/2006/customXml" ds:itemID="{D40820B8-DBBA-4D98-A067-D15E6CB1A1B5}"/>
</file>

<file path=customXml/itemProps3.xml><?xml version="1.0" encoding="utf-8"?>
<ds:datastoreItem xmlns:ds="http://schemas.openxmlformats.org/officeDocument/2006/customXml" ds:itemID="{76EBA1E9-1737-4F0D-871A-DE3B3568C5E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8222</TotalTime>
  <Words>345</Words>
  <Application>Microsoft Office PowerPoint</Application>
  <PresentationFormat>Custom</PresentationFormat>
  <Paragraphs>47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Bunn Ultra 2</dc:title>
  <dc:creator>Parker, Russ</dc:creator>
  <cp:lastModifiedBy>Wells, Kayla</cp:lastModifiedBy>
  <cp:revision>63</cp:revision>
  <cp:lastPrinted>2018-04-03T22:22:41Z</cp:lastPrinted>
  <dcterms:created xsi:type="dcterms:W3CDTF">2017-04-14T15:36:58Z</dcterms:created>
  <dcterms:modified xsi:type="dcterms:W3CDTF">2021-03-18T19:01:34Z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0x010100A72FC2AC39A6C344B65B019D72F363B0</vt:lpwstr>
  </property>
</Properties>
</file>