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58" r:id="rId2"/>
    <p:sldId id="267" r:id="rId3"/>
  </p:sldIdLst>
  <p:sldSz cx="7772400" cy="100584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5AF04-24B8-4211-913B-70B5C2411D90}" v="36" dt="2020-02-24T15:43:12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9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2.xml"/><Relationship Id="rId5" Type="http://schemas.openxmlformats.org/officeDocument/2006/relationships/presProps" Target="presProps.xml"/><Relationship Id="rId10" Type="http://schemas.openxmlformats.org/officeDocument/2006/relationships/customXml" Target="../customXml/item1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E6D2011A-5D1A-43AB-AACE-70DCFE60D86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1163638"/>
            <a:ext cx="2425700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851A75F7-BE9A-4568-850E-BB2743526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29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LUSHPUPPiE_PP_Header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6"/>
          <a:stretch/>
        </p:blipFill>
        <p:spPr>
          <a:xfrm>
            <a:off x="16193" y="1"/>
            <a:ext cx="7756207" cy="1306436"/>
          </a:xfrm>
          <a:prstGeom prst="rect">
            <a:avLst/>
          </a:prstGeom>
        </p:spPr>
      </p:pic>
      <p:pic>
        <p:nvPicPr>
          <p:cNvPr id="8" name="Picture 7" descr="SLUSHPUPPiE_PP_Header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4" r="13106"/>
          <a:stretch/>
        </p:blipFill>
        <p:spPr>
          <a:xfrm>
            <a:off x="4553525" y="1"/>
            <a:ext cx="3108962" cy="1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2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9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4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7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4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6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BA855-720A-4482-9848-296A599673A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0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7"/>
          <a:stretch/>
        </p:blipFill>
        <p:spPr>
          <a:xfrm>
            <a:off x="0" y="2609850"/>
            <a:ext cx="7772400" cy="3935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737"/>
            <a:ext cx="7772400" cy="437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3468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1" y="3508023"/>
            <a:ext cx="2425386" cy="363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8" y="433680"/>
            <a:ext cx="2762615" cy="15512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478" y="3667107"/>
            <a:ext cx="396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oper Black" panose="0208090404030B020404" pitchFamily="18" charset="0"/>
              </a:rPr>
              <a:t>Attract More Customers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0"/>
          <a:stretch/>
        </p:blipFill>
        <p:spPr>
          <a:xfrm>
            <a:off x="0" y="7169837"/>
            <a:ext cx="7772400" cy="2888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69558" y="7327227"/>
            <a:ext cx="463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ooper Black" panose="0208090404030B020404" pitchFamily="18" charset="0"/>
              </a:rPr>
              <a:t>Branded Program Sells More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4249" y="7777760"/>
            <a:ext cx="3902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We include a full point of sale graphics kit to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compel consumers to purchase. 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Kit includes hanging mobile sign, window cling sign, outdoor sign</a:t>
            </a:r>
          </a:p>
          <a:p>
            <a:pPr algn="r"/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Our branded cups help anchor the program &amp; drive consumers back to your location!</a:t>
            </a:r>
          </a:p>
          <a:p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081">
            <a:off x="1598771" y="6811575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076">
            <a:off x="1750764" y="8315573"/>
            <a:ext cx="164592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3" y="7428706"/>
            <a:ext cx="131826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FF518C-4354-4FCA-A7FA-30C45487AAC4}"/>
              </a:ext>
            </a:extLst>
          </p:cNvPr>
          <p:cNvSpPr txBox="1"/>
          <p:nvPr/>
        </p:nvSpPr>
        <p:spPr>
          <a:xfrm>
            <a:off x="396656" y="4115476"/>
            <a:ext cx="47538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ea typeface="Tahoma" panose="020B0604030504040204" pitchFamily="34" charset="0"/>
                <a:cs typeface="Tahoma" panose="020B0604030504040204" pitchFamily="34" charset="0"/>
              </a:rPr>
              <a:t>SLUSH PUPPiE provides retailers a unique product and a beloved, iconic brand that helps transform stores into destination locations that consumers hunt down and seek out.</a:t>
            </a:r>
          </a:p>
          <a:p>
            <a:endParaRPr lang="en-US" sz="1600" b="1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>
                <a:ea typeface="Tahoma" panose="020B0604030504040204" pitchFamily="34" charset="0"/>
                <a:cs typeface="Tahoma" panose="020B0604030504040204" pitchFamily="34" charset="0"/>
              </a:rPr>
              <a:t>SLUSH PUPPiE </a:t>
            </a:r>
            <a:r>
              <a:rPr lang="en-US" sz="1600" b="1">
                <a:ea typeface="Tahoma" panose="020B0604030504040204" pitchFamily="34" charset="0"/>
                <a:cs typeface="Tahoma" panose="020B0604030504040204" pitchFamily="34" charset="0"/>
              </a:rPr>
              <a:t>attracts new</a:t>
            </a:r>
            <a:r>
              <a:rPr lang="en-US" sz="1600">
                <a:ea typeface="Tahoma" panose="020B0604030504040204" pitchFamily="34" charset="0"/>
                <a:cs typeface="Tahoma" panose="020B0604030504040204" pitchFamily="34" charset="0"/>
              </a:rPr>
              <a:t>, loyal and repeat </a:t>
            </a:r>
            <a:r>
              <a:rPr lang="en-US" sz="1600" b="1">
                <a:ea typeface="Tahoma" panose="020B0604030504040204" pitchFamily="34" charset="0"/>
                <a:cs typeface="Tahoma" panose="020B0604030504040204" pitchFamily="34" charset="0"/>
              </a:rPr>
              <a:t>customers</a:t>
            </a:r>
            <a:r>
              <a:rPr lang="en-US" sz="1600">
                <a:ea typeface="Tahoma" panose="020B0604030504040204" pitchFamily="34" charset="0"/>
                <a:cs typeface="Tahoma" panose="020B0604030504040204" pitchFamily="34" charset="0"/>
              </a:rPr>
              <a:t> who increase retailer’s customer base resulting in </a:t>
            </a:r>
            <a:r>
              <a:rPr lang="en-US" sz="1600" b="1">
                <a:ea typeface="Tahoma" panose="020B0604030504040204" pitchFamily="34" charset="0"/>
                <a:cs typeface="Tahoma" panose="020B0604030504040204" pitchFamily="34" charset="0"/>
              </a:rPr>
              <a:t>increased sales</a:t>
            </a:r>
            <a:r>
              <a:rPr lang="en-US" sz="1600">
                <a:ea typeface="Tahoma" panose="020B0604030504040204" pitchFamily="34" charset="0"/>
                <a:cs typeface="Tahoma" panose="020B0604030504040204" pitchFamily="34" charset="0"/>
              </a:rPr>
              <a:t> across all categories.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7EBAA7-4317-4358-B07D-13E9484F852F}"/>
              </a:ext>
            </a:extLst>
          </p:cNvPr>
          <p:cNvSpPr txBox="1"/>
          <p:nvPr/>
        </p:nvSpPr>
        <p:spPr>
          <a:xfrm>
            <a:off x="0" y="1952670"/>
            <a:ext cx="3363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Cooper Black" panose="0208090404030B020404" pitchFamily="18" charset="0"/>
              </a:rPr>
              <a:t>No Equipment Purchase Required!</a:t>
            </a:r>
          </a:p>
          <a:p>
            <a:r>
              <a:rPr lang="en-US" sz="2200" u="sng">
                <a:solidFill>
                  <a:schemeClr val="bg1"/>
                </a:solidFill>
                <a:latin typeface="Cooper Black" panose="0208090404030B020404" pitchFamily="18" charset="0"/>
              </a:rPr>
              <a:t>FREE</a:t>
            </a:r>
            <a:r>
              <a:rPr lang="en-US" sz="220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200">
                <a:solidFill>
                  <a:schemeClr val="bg1"/>
                </a:solidFill>
                <a:latin typeface="Cooper Black" panose="0208090404030B020404" pitchFamily="18" charset="0"/>
              </a:rPr>
              <a:t>Maintenance </a:t>
            </a:r>
            <a:br>
              <a:rPr lang="en-US" sz="220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US" sz="2200">
                <a:solidFill>
                  <a:schemeClr val="bg1"/>
                </a:solidFill>
                <a:latin typeface="Cooper Black" panose="0208090404030B020404" pitchFamily="18" charset="0"/>
              </a:rPr>
              <a:t>Included</a:t>
            </a:r>
          </a:p>
        </p:txBody>
      </p:sp>
    </p:spTree>
    <p:extLst>
      <p:ext uri="{BB962C8B-B14F-4D97-AF65-F5344CB8AC3E}">
        <p14:creationId xmlns:p14="http://schemas.microsoft.com/office/powerpoint/2010/main" val="392815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392B533-914A-49FC-8664-D6B0CAACA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7" b="29729"/>
          <a:stretch/>
        </p:blipFill>
        <p:spPr>
          <a:xfrm>
            <a:off x="0" y="-9132"/>
            <a:ext cx="7772400" cy="2765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B349D4-8D84-4785-AC0B-5A6D28DE7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" b="-22544"/>
          <a:stretch/>
        </p:blipFill>
        <p:spPr>
          <a:xfrm>
            <a:off x="0" y="2756079"/>
            <a:ext cx="7772400" cy="5303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b="33929"/>
          <a:stretch/>
        </p:blipFill>
        <p:spPr>
          <a:xfrm>
            <a:off x="0" y="6769672"/>
            <a:ext cx="7772400" cy="32887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C4FAF4-64E1-4E06-AD42-D443B32F2E67}"/>
              </a:ext>
            </a:extLst>
          </p:cNvPr>
          <p:cNvSpPr txBox="1"/>
          <p:nvPr/>
        </p:nvSpPr>
        <p:spPr>
          <a:xfrm>
            <a:off x="209813" y="7343458"/>
            <a:ext cx="357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41% GM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7E2A24-BA82-4B30-8BC9-E0415DE45DB0}"/>
              </a:ext>
            </a:extLst>
          </p:cNvPr>
          <p:cNvSpPr/>
          <p:nvPr/>
        </p:nvSpPr>
        <p:spPr>
          <a:xfrm>
            <a:off x="340726" y="6804437"/>
            <a:ext cx="344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oper Black" panose="0208090404030B020404" pitchFamily="18" charset="0"/>
              </a:rPr>
              <a:t>Upcharge Program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ooper Black" panose="0208090404030B020404" pitchFamily="18" charset="0"/>
              </a:rPr>
              <a:t>(Loaned Machine)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71EFD-AED3-433F-B7CD-A6AE62C14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379" y="7881870"/>
            <a:ext cx="3067746" cy="1855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7E70AE-D6DE-4E27-8938-E870F1169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57" y="7882251"/>
            <a:ext cx="3175746" cy="18589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202D957-B114-4B96-94DE-CF348CCD78F6}"/>
              </a:ext>
            </a:extLst>
          </p:cNvPr>
          <p:cNvSpPr txBox="1"/>
          <p:nvPr/>
        </p:nvSpPr>
        <p:spPr>
          <a:xfrm>
            <a:off x="3958081" y="7363482"/>
            <a:ext cx="350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62% GM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4A08E6-7FB1-4752-90B4-BE736DF29658}"/>
              </a:ext>
            </a:extLst>
          </p:cNvPr>
          <p:cNvSpPr/>
          <p:nvPr/>
        </p:nvSpPr>
        <p:spPr>
          <a:xfrm>
            <a:off x="4057259" y="6801874"/>
            <a:ext cx="3406150" cy="67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Customer Owned Machine Program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F481ADB-0FEB-47FF-BD0B-673C021FAD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4" b="2214"/>
          <a:stretch/>
        </p:blipFill>
        <p:spPr>
          <a:xfrm>
            <a:off x="0" y="-28115"/>
            <a:ext cx="7772400" cy="2784194"/>
          </a:xfrm>
          <a:prstGeom prst="rect">
            <a:avLst/>
          </a:prstGeom>
        </p:spPr>
      </p:pic>
      <p:pic>
        <p:nvPicPr>
          <p:cNvPr id="27" name="Picture 2" descr="http://slushpuppie.com/wp-content/uploads/2017/08/SalesKit_V4-1024x457.png">
            <a:extLst>
              <a:ext uri="{FF2B5EF4-FFF2-40B4-BE49-F238E27FC236}">
                <a16:creationId xmlns:a16="http://schemas.microsoft.com/office/drawing/2014/main" id="{50852BB2-B2D0-41F0-9E4B-004E6990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45" y="713293"/>
            <a:ext cx="5770777" cy="257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4BB909-4F39-46B9-9E58-FE9450AAAEA7}"/>
              </a:ext>
            </a:extLst>
          </p:cNvPr>
          <p:cNvSpPr txBox="1"/>
          <p:nvPr/>
        </p:nvSpPr>
        <p:spPr>
          <a:xfrm>
            <a:off x="2521780" y="128777"/>
            <a:ext cx="436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SLUSH PUPPiE Starter Kit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3C3650-5EA4-4640-AD11-61DB206F312D}"/>
              </a:ext>
            </a:extLst>
          </p:cNvPr>
          <p:cNvSpPr txBox="1"/>
          <p:nvPr/>
        </p:nvSpPr>
        <p:spPr>
          <a:xfrm>
            <a:off x="3406590" y="688833"/>
            <a:ext cx="3902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Everything you need to get started!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C6951-FF1B-460E-91EB-AE6AF26D8305}"/>
              </a:ext>
            </a:extLst>
          </p:cNvPr>
          <p:cNvSpPr txBox="1"/>
          <p:nvPr/>
        </p:nvSpPr>
        <p:spPr>
          <a:xfrm>
            <a:off x="303338" y="2930571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oper Black" panose="0208090404030B020404" pitchFamily="18" charset="0"/>
              </a:rPr>
              <a:t>Concentrates Available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F6C0EA6-CD44-4454-BAB1-3E8FD73B0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34" y="3272856"/>
            <a:ext cx="2753304" cy="17874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BE135A-42DC-4EA5-9816-533B7BE4E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40" y="3320931"/>
            <a:ext cx="2701921" cy="1682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AA86AD1-3BEB-4771-9DE5-47F07B7B1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917891"/>
            <a:ext cx="2662176" cy="17282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8B9506-BE49-4203-A10E-46724DB4E9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76" y="4901875"/>
            <a:ext cx="2662176" cy="17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8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2FC2AC39A6C344B65B019D72F363B0" ma:contentTypeVersion="14" ma:contentTypeDescription="Create a new document." ma:contentTypeScope="" ma:versionID="41bda3e9f59184b9e72492f08c0962f7">
  <xsd:schema xmlns:xsd="http://www.w3.org/2001/XMLSchema" xmlns:xs="http://www.w3.org/2001/XMLSchema" xmlns:p="http://schemas.microsoft.com/office/2006/metadata/properties" xmlns:ns2="f0dd370a-3d7d-4e14-8e5e-6a7069dc21f0" xmlns:ns3="de3b8009-02d2-4234-afda-c42eba20fe63" targetNamespace="http://schemas.microsoft.com/office/2006/metadata/properties" ma:root="true" ma:fieldsID="0b52bd4b6b2bbbce980e7e544865d497" ns2:_="" ns3:_="">
    <xsd:import namespace="f0dd370a-3d7d-4e14-8e5e-6a7069dc21f0"/>
    <xsd:import namespace="de3b8009-02d2-4234-afda-c42eba20fe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d370a-3d7d-4e14-8e5e-6a7069dc21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c26f54a-7e00-4b9c-aba0-6f230e1abc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b8009-02d2-4234-afda-c42eba20fe6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6ebfa82-7e5a-40d4-90f0-cfd336b1025b}" ma:internalName="TaxCatchAll" ma:showField="CatchAllData" ma:web="de3b8009-02d2-4234-afda-c42eba20fe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3b8009-02d2-4234-afda-c42eba20fe63" xsi:nil="true"/>
    <lcf76f155ced4ddcb4097134ff3c332f xmlns="f0dd370a-3d7d-4e14-8e5e-6a7069dc21f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8B4843-EB51-4A30-8B07-980B5083B29F}"/>
</file>

<file path=customXml/itemProps2.xml><?xml version="1.0" encoding="utf-8"?>
<ds:datastoreItem xmlns:ds="http://schemas.openxmlformats.org/officeDocument/2006/customXml" ds:itemID="{EC9D0702-9FBC-425F-A72D-BF24161FCE74}"/>
</file>

<file path=customXml/itemProps3.xml><?xml version="1.0" encoding="utf-8"?>
<ds:datastoreItem xmlns:ds="http://schemas.openxmlformats.org/officeDocument/2006/customXml" ds:itemID="{CF6F213B-29B3-4876-8E6F-03AD019973F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139</Words>
  <Application>Microsoft Office PowerPoint</Application>
  <PresentationFormat>Custom</PresentationFormat>
  <Paragraphs>19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Cooper Black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Bunn Ultra 2</dc:title>
  <dc:creator>Parker, Russ</dc:creator>
  <cp:lastModifiedBy>Jasmine Mealy</cp:lastModifiedBy>
  <cp:revision>4</cp:revision>
  <cp:lastPrinted>2018-04-03T22:22:41Z</cp:lastPrinted>
  <dcterms:created xsi:type="dcterms:W3CDTF">2017-04-14T15:36:58Z</dcterms:created>
  <dcterms:modified xsi:type="dcterms:W3CDTF">2020-02-24T17:31:38Z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0x010100A72FC2AC39A6C344B65B019D72F363B0</vt:lpwstr>
  </property>
</Properties>
</file>